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263" r:id="rId16"/>
    <p:sldId id="312" r:id="rId17"/>
    <p:sldId id="283" r:id="rId18"/>
    <p:sldId id="284" r:id="rId19"/>
    <p:sldId id="285" r:id="rId20"/>
    <p:sldId id="274" r:id="rId21"/>
    <p:sldId id="317" r:id="rId22"/>
    <p:sldId id="267" r:id="rId23"/>
    <p:sldId id="318" r:id="rId24"/>
    <p:sldId id="319" r:id="rId25"/>
    <p:sldId id="320" r:id="rId26"/>
    <p:sldId id="313" r:id="rId27"/>
    <p:sldId id="27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idact Gothic" pitchFamily="2" charset="0"/>
      <p:regular r:id="rId34"/>
    </p:embeddedFont>
    <p:embeddedFont>
      <p:font typeface="DM Serif Display" pitchFamily="2" charset="0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>
        <p:scale>
          <a:sx n="133" d="100"/>
          <a:sy n="133" d="100"/>
        </p:scale>
        <p:origin x="104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(GitHub)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GitHub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928</Words>
  <Application>Microsoft Macintosh PowerPoint</Application>
  <PresentationFormat>Affichage à l'écran (16:9)</PresentationFormat>
  <Paragraphs>195</Paragraphs>
  <Slides>27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Sécurités</vt:lpstr>
      <vt:lpstr>Front-end</vt:lpstr>
      <vt:lpstr>Vue Desktop</vt:lpstr>
      <vt:lpstr>Vue mobile</vt:lpstr>
      <vt:lpstr>Vue Tablette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39</cp:revision>
  <dcterms:modified xsi:type="dcterms:W3CDTF">2021-05-04T12:32:55Z</dcterms:modified>
</cp:coreProperties>
</file>